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p:sldMasterIdLst>
    <p:sldMasterId id="2147483654" r:id="rId4"/>
  </p:sldMasterIdLst>
  <p:notesMasterIdLst>
    <p:notesMasterId r:id="rId5"/>
  </p:notesMasterIdLst>
  <p:sldIdLst>
    <p:sldId id="256" r:id="rId6"/>
    <p:sldId id="257" r:id="rId7"/>
    <p:sldId id="258" r:id="rId8"/>
    <p:sldId id="259" r:id="rId9"/>
    <p:sldId id="260" r:id="rId10"/>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presProps.xml" Type="http://schemas.openxmlformats.org/officeDocument/2006/relationships/presProps" Id="rId2"/><Relationship Target="theme/theme2.xml" Type="http://schemas.openxmlformats.org/officeDocument/2006/relationships/theme" Id="rId1"/><Relationship Target="slides/slide5.xml" Type="http://schemas.openxmlformats.org/officeDocument/2006/relationships/slide" Id="rId10"/><Relationship Target="slideMasters/slideMaster1.xml" Type="http://schemas.openxmlformats.org/officeDocument/2006/relationships/slideMaster" Id="rId4"/><Relationship Target="tableStyles.xml" Type="http://schemas.openxmlformats.org/officeDocument/2006/relationships/tableStyles" Id="rId3"/><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1.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6" name="Shape 36"/>
        <p:cNvGrpSpPr/>
        <p:nvPr/>
      </p:nvGrpSpPr>
      <p:grpSpPr>
        <a:xfrm>
          <a:off y="0" x="0"/>
          <a:ext cy="0" cx="0"/>
          <a:chOff y="0" x="0"/>
          <a:chExt cy="0" cx="0"/>
        </a:xfrm>
      </p:grpSpPr>
      <p:sp>
        <p:nvSpPr>
          <p:cNvPr id="37" name="Shape 3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8" name="Shape 3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 name="Shape 43"/>
        <p:cNvGrpSpPr/>
        <p:nvPr/>
      </p:nvGrpSpPr>
      <p:grpSpPr>
        <a:xfrm>
          <a:off y="0" x="0"/>
          <a:ext cy="0" cx="0"/>
          <a:chOff y="0" x="0"/>
          <a:chExt cy="0" cx="0"/>
        </a:xfrm>
      </p:grpSpPr>
      <p:sp>
        <p:nvSpPr>
          <p:cNvPr id="44" name="Shape 4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5" name="Shape 4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1" name="Shape 51"/>
        <p:cNvGrpSpPr/>
        <p:nvPr/>
      </p:nvGrpSpPr>
      <p:grpSpPr>
        <a:xfrm>
          <a:off y="0" x="0"/>
          <a:ext cy="0" cx="0"/>
          <a:chOff y="0" x="0"/>
          <a:chExt cy="0" cx="0"/>
        </a:xfrm>
      </p:grpSpPr>
      <p:sp>
        <p:nvSpPr>
          <p:cNvPr id="52" name="Shape 5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3" name="Shape 5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8" name="Shape 58"/>
        <p:cNvGrpSpPr/>
        <p:nvPr/>
      </p:nvGrpSpPr>
      <p:grpSpPr>
        <a:xfrm>
          <a:off y="0" x="0"/>
          <a:ext cy="0" cx="0"/>
          <a:chOff y="0" x="0"/>
          <a:chExt cy="0" cx="0"/>
        </a:xfrm>
      </p:grpSpPr>
      <p:sp>
        <p:nvSpPr>
          <p:cNvPr id="59" name="Shape 5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0" name="Shape 6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7" name="Shape 67"/>
        <p:cNvGrpSpPr/>
        <p:nvPr/>
      </p:nvGrpSpPr>
      <p:grpSpPr>
        <a:xfrm>
          <a:off y="0" x="0"/>
          <a:ext cy="0" cx="0"/>
          <a:chOff y="0" x="0"/>
          <a:chExt cy="0" cx="0"/>
        </a:xfrm>
      </p:grpSpPr>
      <p:sp>
        <p:nvSpPr>
          <p:cNvPr id="68" name="Shape 6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9" name="Shape 6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y="0" x="0"/>
          <a:ext cy="0" cx="0"/>
          <a:chOff y="0" x="0"/>
          <a:chExt cy="0" cx="0"/>
        </a:xfrm>
      </p:grpSpPr>
      <p:sp>
        <p:nvSpPr>
          <p:cNvPr id="9" name="Shape 9"/>
          <p:cNvSpPr txBox="1"/>
          <p:nvPr>
            <p:ph idx="1" type="subTitle"/>
          </p:nvPr>
        </p:nvSpPr>
        <p:spPr>
          <a:xfrm>
            <a:off y="2840053" x="685800"/>
            <a:ext cy="784799" cx="7772400"/>
          </a:xfrm>
          <a:prstGeom prst="rect">
            <a:avLst/>
          </a:prstGeom>
        </p:spPr>
        <p:txBody>
          <a:bodyPr bIns="91425" rIns="91425" lIns="91425" tIns="91425" anchor="t" anchorCtr="0"/>
          <a:lstStyle>
            <a:lvl1pPr algn="ctr">
              <a:spcBef>
                <a:spcPts val="0"/>
              </a:spcBef>
              <a:buClr>
                <a:schemeClr val="lt2"/>
              </a:buClr>
              <a:buNone/>
              <a:defRPr>
                <a:solidFill>
                  <a:schemeClr val="lt2"/>
                </a:solidFill>
              </a:defRPr>
            </a:lvl1pPr>
            <a:lvl2pPr algn="ctr">
              <a:spcBef>
                <a:spcPts val="0"/>
              </a:spcBef>
              <a:buClr>
                <a:schemeClr val="lt2"/>
              </a:buClr>
              <a:buSzPct val="100000"/>
              <a:buNone/>
              <a:defRPr sz="3000">
                <a:solidFill>
                  <a:schemeClr val="lt2"/>
                </a:solidFill>
              </a:defRPr>
            </a:lvl2pPr>
            <a:lvl3pPr algn="ctr">
              <a:spcBef>
                <a:spcPts val="0"/>
              </a:spcBef>
              <a:buClr>
                <a:schemeClr val="lt2"/>
              </a:buClr>
              <a:buSzPct val="100000"/>
              <a:buNone/>
              <a:defRPr sz="3000">
                <a:solidFill>
                  <a:schemeClr val="lt2"/>
                </a:solidFill>
              </a:defRPr>
            </a:lvl3pPr>
            <a:lvl4pPr algn="ctr">
              <a:spcBef>
                <a:spcPts val="0"/>
              </a:spcBef>
              <a:buClr>
                <a:schemeClr val="lt2"/>
              </a:buClr>
              <a:buSzPct val="100000"/>
              <a:buNone/>
              <a:defRPr sz="3000">
                <a:solidFill>
                  <a:schemeClr val="lt2"/>
                </a:solidFill>
              </a:defRPr>
            </a:lvl4pPr>
            <a:lvl5pPr algn="ctr">
              <a:spcBef>
                <a:spcPts val="0"/>
              </a:spcBef>
              <a:buClr>
                <a:schemeClr val="lt2"/>
              </a:buClr>
              <a:buSzPct val="100000"/>
              <a:buNone/>
              <a:defRPr sz="3000">
                <a:solidFill>
                  <a:schemeClr val="lt2"/>
                </a:solidFill>
              </a:defRPr>
            </a:lvl5pPr>
            <a:lvl6pPr algn="ctr">
              <a:spcBef>
                <a:spcPts val="0"/>
              </a:spcBef>
              <a:buClr>
                <a:schemeClr val="lt2"/>
              </a:buClr>
              <a:buSzPct val="100000"/>
              <a:buNone/>
              <a:defRPr sz="3000">
                <a:solidFill>
                  <a:schemeClr val="lt2"/>
                </a:solidFill>
              </a:defRPr>
            </a:lvl6pPr>
            <a:lvl7pPr algn="ctr">
              <a:spcBef>
                <a:spcPts val="0"/>
              </a:spcBef>
              <a:buClr>
                <a:schemeClr val="lt2"/>
              </a:buClr>
              <a:buSzPct val="100000"/>
              <a:buNone/>
              <a:defRPr sz="3000">
                <a:solidFill>
                  <a:schemeClr val="lt2"/>
                </a:solidFill>
              </a:defRPr>
            </a:lvl7pPr>
            <a:lvl8pPr algn="ctr">
              <a:spcBef>
                <a:spcPts val="0"/>
              </a:spcBef>
              <a:buClr>
                <a:schemeClr val="lt2"/>
              </a:buClr>
              <a:buSzPct val="100000"/>
              <a:buNone/>
              <a:defRPr sz="3000">
                <a:solidFill>
                  <a:schemeClr val="lt2"/>
                </a:solidFill>
              </a:defRPr>
            </a:lvl8pPr>
            <a:lvl9pPr algn="ctr">
              <a:spcBef>
                <a:spcPts val="0"/>
              </a:spcBef>
              <a:buClr>
                <a:schemeClr val="lt2"/>
              </a:buClr>
              <a:buSzPct val="100000"/>
              <a:buNone/>
              <a:defRPr sz="3000">
                <a:solidFill>
                  <a:schemeClr val="lt2"/>
                </a:solidFill>
              </a:defRPr>
            </a:lvl9pPr>
          </a:lstStyle>
          <a:p/>
        </p:txBody>
      </p:sp>
      <p:sp>
        <p:nvSpPr>
          <p:cNvPr id="10" name="Shape 10"/>
          <p:cNvSpPr txBox="1"/>
          <p:nvPr>
            <p:ph type="ctrTitle"/>
          </p:nvPr>
        </p:nvSpPr>
        <p:spPr>
          <a:xfrm>
            <a:off y="1583342" x="685800"/>
            <a:ext cy="1159799"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1" name="Shape 11"/>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s"/>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y="0" x="0"/>
          <a:ext cy="0" cx="0"/>
          <a:chOff y="0" x="0"/>
          <a:chExt cy="0" cx="0"/>
        </a:xfrm>
      </p:grpSpPr>
      <p:sp>
        <p:nvSpPr>
          <p:cNvPr id="13" name="Shape 13"/>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4" name="Shape 14"/>
          <p:cNvSpPr txBox="1"/>
          <p:nvPr>
            <p:ph idx="1" type="body"/>
          </p:nvPr>
        </p:nvSpPr>
        <p:spPr>
          <a:xfrm>
            <a:off y="1200150" x="457200"/>
            <a:ext cy="3725699"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y="0" x="0"/>
          <a:ext cy="0" cx="0"/>
          <a:chOff y="0" x="0"/>
          <a:chExt cy="0" cx="0"/>
        </a:xfrm>
      </p:grpSpPr>
      <p:sp>
        <p:nvSpPr>
          <p:cNvPr id="17" name="Shape 17"/>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y="1200150" x="457200"/>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2" type="body"/>
          </p:nvPr>
        </p:nvSpPr>
        <p:spPr>
          <a:xfrm>
            <a:off y="1200150" x="4692273"/>
            <a:ext cy="3725699" cx="39945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0" name="Shape 20"/>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y="0" x="0"/>
          <a:ext cy="0" cx="0"/>
          <a:chOff y="0" x="0"/>
          <a:chExt cy="0" cx="0"/>
        </a:xfrm>
      </p:grpSpPr>
      <p:sp>
        <p:nvSpPr>
          <p:cNvPr id="22" name="Shape 22"/>
          <p:cNvSpPr txBox="1"/>
          <p:nvPr>
            <p:ph type="title"/>
          </p:nvPr>
        </p:nvSpPr>
        <p:spPr>
          <a:xfrm>
            <a:off y="205978" x="457200"/>
            <a:ext cy="85740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y="0" x="0"/>
          <a:ext cy="0" cx="0"/>
          <a:chOff y="0" x="0"/>
          <a:chExt cy="0" cx="0"/>
        </a:xfrm>
      </p:grpSpPr>
      <p:sp>
        <p:nvSpPr>
          <p:cNvPr id="25" name="Shape 25"/>
          <p:cNvSpPr txBox="1"/>
          <p:nvPr>
            <p:ph idx="1" type="body"/>
          </p:nvPr>
        </p:nvSpPr>
        <p:spPr>
          <a:xfrm>
            <a:off y="4406309" x="457200"/>
            <a:ext cy="519599" cx="8229600"/>
          </a:xfrm>
          <a:prstGeom prst="rect">
            <a:avLst/>
          </a:prstGeom>
        </p:spPr>
        <p:txBody>
          <a:bodyPr bIns="91425" rIns="91425" lIns="91425" tIns="91425" anchor="t" anchorCtr="0"/>
          <a:lstStyle>
            <a:lvl1pPr algn="ctr">
              <a:spcBef>
                <a:spcPts val="0"/>
              </a:spcBef>
              <a:buSzPct val="100000"/>
              <a:buNone/>
              <a:defRPr sz="1800"/>
            </a:lvl1pPr>
          </a:lstStyle>
          <a:p/>
        </p:txBody>
      </p:sp>
      <p:sp>
        <p:nvSpPr>
          <p:cNvPr id="26" name="Shape 26"/>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y="0" x="0"/>
          <a:ext cy="0" cx="0"/>
          <a:chOff y="0" x="0"/>
          <a:chExt cy="0" cx="0"/>
        </a:xfrm>
      </p:grpSpPr>
      <p:sp>
        <p:nvSpPr>
          <p:cNvPr id="28" name="Shape 28"/>
          <p:cNvSpPr txBox="1"/>
          <p:nvPr>
            <p:ph idx="12" type="sldNum"/>
          </p:nvPr>
        </p:nvSpPr>
        <p:spPr>
          <a:xfrm>
            <a:off y="4749850" x="8556791"/>
            <a:ext cy="393600" cx="548699"/>
          </a:xfrm>
          <a:prstGeom prst="rect">
            <a:avLst/>
          </a:prstGeom>
        </p:spPr>
        <p:txBody>
          <a:bodyPr bIns="91425" rIns="91425" lIns="91425" tIns="91425" anchor="ctr" anchorCtr="0">
            <a:noAutofit/>
          </a:bodyPr>
          <a:lstStyle>
            <a:lvl1pPr>
              <a:spcBef>
                <a:spcPts val="0"/>
              </a:spcBef>
              <a:buNone/>
              <a:defRPr/>
            </a:lvl1pPr>
          </a:lstStyle>
          <a:p>
            <a:pPr>
              <a:spcBef>
                <a:spcPts val="0"/>
              </a:spcBef>
              <a:buNone/>
            </a:pPr>
            <a:fld id="{00000000-1234-1234-1234-123412341234}" type="slidenum">
              <a:rPr lang="es"/>
              <a:t>‹#›</a:t>
            </a:fld>
          </a:p>
        </p:txBody>
      </p:sp>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3.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dk2"/>
            </a:gs>
            <a:gs pos="100000">
              <a:schemeClr val="dk1"/>
            </a:gs>
          </a:gsLst>
          <a:path path="circle">
            <a:fillToRect t="50%" b="50%" r="50%" l="50%"/>
          </a:path>
          <a:tileRect/>
        </a:gra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400" cx="8229600"/>
          </a:xfrm>
          <a:prstGeom prst="rect">
            <a:avLst/>
          </a:prstGeom>
          <a:noFill/>
          <a:ln>
            <a:noFill/>
          </a:ln>
        </p:spPr>
        <p:txBody>
          <a:bodyPr bIns="91425" rIns="91425" lIns="91425" tIns="91425" anchor="b" anchorCtr="0"/>
          <a:lstStyle>
            <a:lvl1pPr>
              <a:spcBef>
                <a:spcPts val="0"/>
              </a:spcBef>
              <a:buClr>
                <a:schemeClr val="lt1"/>
              </a:buClr>
              <a:buSzPct val="100000"/>
              <a:buNone/>
              <a:defRPr b="1" sz="3600">
                <a:solidFill>
                  <a:schemeClr val="lt1"/>
                </a:solidFill>
              </a:defRPr>
            </a:lvl1pPr>
            <a:lvl2pPr>
              <a:spcBef>
                <a:spcPts val="0"/>
              </a:spcBef>
              <a:buClr>
                <a:schemeClr val="lt1"/>
              </a:buClr>
              <a:buSzPct val="100000"/>
              <a:buNone/>
              <a:defRPr b="1" sz="3600">
                <a:solidFill>
                  <a:schemeClr val="lt1"/>
                </a:solidFill>
              </a:defRPr>
            </a:lvl2pPr>
            <a:lvl3pPr>
              <a:spcBef>
                <a:spcPts val="0"/>
              </a:spcBef>
              <a:buClr>
                <a:schemeClr val="lt1"/>
              </a:buClr>
              <a:buSzPct val="100000"/>
              <a:buNone/>
              <a:defRPr b="1" sz="3600">
                <a:solidFill>
                  <a:schemeClr val="lt1"/>
                </a:solidFill>
              </a:defRPr>
            </a:lvl3pPr>
            <a:lvl4pPr>
              <a:spcBef>
                <a:spcPts val="0"/>
              </a:spcBef>
              <a:buClr>
                <a:schemeClr val="lt1"/>
              </a:buClr>
              <a:buSzPct val="100000"/>
              <a:buNone/>
              <a:defRPr b="1" sz="3600">
                <a:solidFill>
                  <a:schemeClr val="lt1"/>
                </a:solidFill>
              </a:defRPr>
            </a:lvl4pPr>
            <a:lvl5pPr>
              <a:spcBef>
                <a:spcPts val="0"/>
              </a:spcBef>
              <a:buClr>
                <a:schemeClr val="lt1"/>
              </a:buClr>
              <a:buSzPct val="100000"/>
              <a:buNone/>
              <a:defRPr b="1" sz="3600">
                <a:solidFill>
                  <a:schemeClr val="lt1"/>
                </a:solidFill>
              </a:defRPr>
            </a:lvl5pPr>
            <a:lvl6pPr>
              <a:spcBef>
                <a:spcPts val="0"/>
              </a:spcBef>
              <a:buClr>
                <a:schemeClr val="lt1"/>
              </a:buClr>
              <a:buSzPct val="100000"/>
              <a:buNone/>
              <a:defRPr b="1" sz="3600">
                <a:solidFill>
                  <a:schemeClr val="lt1"/>
                </a:solidFill>
              </a:defRPr>
            </a:lvl6pPr>
            <a:lvl7pPr>
              <a:spcBef>
                <a:spcPts val="0"/>
              </a:spcBef>
              <a:buClr>
                <a:schemeClr val="lt1"/>
              </a:buClr>
              <a:buSzPct val="100000"/>
              <a:buNone/>
              <a:defRPr b="1" sz="3600">
                <a:solidFill>
                  <a:schemeClr val="lt1"/>
                </a:solidFill>
              </a:defRPr>
            </a:lvl7pPr>
            <a:lvl8pPr>
              <a:spcBef>
                <a:spcPts val="0"/>
              </a:spcBef>
              <a:buClr>
                <a:schemeClr val="lt1"/>
              </a:buClr>
              <a:buSzPct val="100000"/>
              <a:buNone/>
              <a:defRPr b="1" sz="3600">
                <a:solidFill>
                  <a:schemeClr val="lt1"/>
                </a:solidFill>
              </a:defRPr>
            </a:lvl8pPr>
            <a:lvl9pPr>
              <a:spcBef>
                <a:spcPts val="0"/>
              </a:spcBef>
              <a:buClr>
                <a:schemeClr val="lt1"/>
              </a:buClr>
              <a:buSzPct val="100000"/>
              <a:buNone/>
              <a:defRPr b="1" sz="3600">
                <a:solidFill>
                  <a:schemeClr val="lt1"/>
                </a:solidFill>
              </a:defRPr>
            </a:lvl9pPr>
          </a:lstStyle>
          <a:p/>
        </p:txBody>
      </p:sp>
      <p:sp>
        <p:nvSpPr>
          <p:cNvPr id="6" name="Shape 6"/>
          <p:cNvSpPr txBox="1"/>
          <p:nvPr>
            <p:ph idx="1" type="body"/>
          </p:nvPr>
        </p:nvSpPr>
        <p:spPr>
          <a:xfrm>
            <a:off y="1200150" x="457200"/>
            <a:ext cy="3725699" cx="8229600"/>
          </a:xfrm>
          <a:prstGeom prst="rect">
            <a:avLst/>
          </a:prstGeom>
          <a:noFill/>
          <a:ln>
            <a:noFill/>
          </a:ln>
        </p:spPr>
        <p:txBody>
          <a:bodyPr bIns="91425" rIns="91425" lIns="91425" tIns="91425" anchor="t" anchorCtr="0"/>
          <a:lstStyle>
            <a:lvl1pPr>
              <a:spcBef>
                <a:spcPts val="600"/>
              </a:spcBef>
              <a:buClr>
                <a:schemeClr val="lt1"/>
              </a:buClr>
              <a:buSzPct val="100000"/>
              <a:defRPr sz="3000">
                <a:solidFill>
                  <a:schemeClr val="lt1"/>
                </a:solidFill>
              </a:defRPr>
            </a:lvl1pPr>
            <a:lvl2pPr>
              <a:spcBef>
                <a:spcPts val="480"/>
              </a:spcBef>
              <a:buClr>
                <a:schemeClr val="lt1"/>
              </a:buClr>
              <a:buSzPct val="100000"/>
              <a:defRPr sz="2400">
                <a:solidFill>
                  <a:schemeClr val="lt1"/>
                </a:solidFill>
              </a:defRPr>
            </a:lvl2pPr>
            <a:lvl3pPr>
              <a:spcBef>
                <a:spcPts val="480"/>
              </a:spcBef>
              <a:buClr>
                <a:schemeClr val="lt1"/>
              </a:buClr>
              <a:buSzPct val="100000"/>
              <a:defRPr sz="2400">
                <a:solidFill>
                  <a:schemeClr val="lt1"/>
                </a:solidFill>
              </a:defRPr>
            </a:lvl3pPr>
            <a:lvl4pPr>
              <a:spcBef>
                <a:spcPts val="360"/>
              </a:spcBef>
              <a:buClr>
                <a:schemeClr val="lt1"/>
              </a:buClr>
              <a:buSzPct val="100000"/>
              <a:defRPr sz="1800">
                <a:solidFill>
                  <a:schemeClr val="lt1"/>
                </a:solidFill>
              </a:defRPr>
            </a:lvl4pPr>
            <a:lvl5pPr>
              <a:spcBef>
                <a:spcPts val="360"/>
              </a:spcBef>
              <a:buClr>
                <a:schemeClr val="lt1"/>
              </a:buClr>
              <a:buSzPct val="100000"/>
              <a:defRPr sz="1800">
                <a:solidFill>
                  <a:schemeClr val="lt1"/>
                </a:solidFill>
              </a:defRPr>
            </a:lvl5pPr>
            <a:lvl6pPr>
              <a:spcBef>
                <a:spcPts val="360"/>
              </a:spcBef>
              <a:buClr>
                <a:schemeClr val="lt1"/>
              </a:buClr>
              <a:buSzPct val="100000"/>
              <a:defRPr sz="1800">
                <a:solidFill>
                  <a:schemeClr val="lt1"/>
                </a:solidFill>
              </a:defRPr>
            </a:lvl6pPr>
            <a:lvl7pPr>
              <a:spcBef>
                <a:spcPts val="360"/>
              </a:spcBef>
              <a:buClr>
                <a:schemeClr val="lt1"/>
              </a:buClr>
              <a:buSzPct val="100000"/>
              <a:defRPr sz="1800">
                <a:solidFill>
                  <a:schemeClr val="lt1"/>
                </a:solidFill>
              </a:defRPr>
            </a:lvl7pPr>
            <a:lvl8pPr>
              <a:spcBef>
                <a:spcPts val="360"/>
              </a:spcBef>
              <a:buClr>
                <a:schemeClr val="lt1"/>
              </a:buClr>
              <a:buSzPct val="100000"/>
              <a:defRPr sz="1800">
                <a:solidFill>
                  <a:schemeClr val="lt1"/>
                </a:solidFill>
              </a:defRPr>
            </a:lvl8pPr>
            <a:lvl9pPr>
              <a:spcBef>
                <a:spcPts val="360"/>
              </a:spcBef>
              <a:buClr>
                <a:schemeClr val="lt1"/>
              </a:buClr>
              <a:buSzPct val="100000"/>
              <a:defRPr sz="1800">
                <a:solidFill>
                  <a:schemeClr val="lt1"/>
                </a:solidFill>
              </a:defRPr>
            </a:lvl9pPr>
          </a:lstStyle>
          <a:p/>
        </p:txBody>
      </p:sp>
      <p:sp>
        <p:nvSpPr>
          <p:cNvPr id="7" name="Shape 7"/>
          <p:cNvSpPr txBox="1"/>
          <p:nvPr>
            <p:ph idx="12" type="sldNum"/>
          </p:nvPr>
        </p:nvSpPr>
        <p:spPr>
          <a:xfrm>
            <a:off y="4749850" x="8556791"/>
            <a:ext cy="393600" cx="548699"/>
          </a:xfrm>
          <a:prstGeom prst="rect">
            <a:avLst/>
          </a:prstGeom>
          <a:noFill/>
          <a:ln>
            <a:noFill/>
          </a:ln>
        </p:spPr>
        <p:txBody>
          <a:bodyPr bIns="91425" rIns="91425" lIns="91425" tIns="91425" anchor="ctr" anchorCtr="0">
            <a:noAutofit/>
          </a:bodyPr>
          <a:lstStyle>
            <a:lvl1pPr algn="r">
              <a:spcBef>
                <a:spcPts val="0"/>
              </a:spcBef>
              <a:buNone/>
              <a:defRPr sz="1300">
                <a:solidFill>
                  <a:schemeClr val="lt1"/>
                </a:solidFill>
              </a:defRPr>
            </a:lvl1pPr>
          </a:lstStyle>
          <a:p>
            <a:pPr>
              <a:spcBef>
                <a:spcPts val="0"/>
              </a:spcBef>
              <a:buNone/>
            </a:pPr>
            <a:fld id="{00000000-1234-1234-1234-123412341234}" type="slidenum">
              <a:rPr lang="es"/>
              <a:t>‹#›</a:t>
            </a:fld>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hf dt="0" ftr="0" sldNum="0" hdr="0"/>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2.png" Type="http://schemas.openxmlformats.org/officeDocument/2006/relationships/image" Id="rId4"/><Relationship Target="../media/image00.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 Target="../media/image01.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2.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3C78D8"/>
        </a:solidFill>
      </p:bgPr>
    </p:bg>
    <p:spTree>
      <p:nvGrpSpPr>
        <p:cNvPr id="29" name="Shape 29"/>
        <p:cNvGrpSpPr/>
        <p:nvPr/>
      </p:nvGrpSpPr>
      <p:grpSpPr>
        <a:xfrm>
          <a:off y="0" x="0"/>
          <a:ext cy="0" cx="0"/>
          <a:chOff y="0" x="0"/>
          <a:chExt cy="0" cx="0"/>
        </a:xfrm>
      </p:grpSpPr>
      <p:sp>
        <p:nvSpPr>
          <p:cNvPr id="30" name="Shape 30"/>
          <p:cNvSpPr txBox="1"/>
          <p:nvPr>
            <p:ph type="ctrTitle"/>
          </p:nvPr>
        </p:nvSpPr>
        <p:spPr>
          <a:xfrm>
            <a:off y="342917" x="493325"/>
            <a:ext cy="1159799" cx="7772400"/>
          </a:xfrm>
          <a:prstGeom prst="rect">
            <a:avLst/>
          </a:prstGeom>
          <a:ln w="9525" cap="flat">
            <a:solidFill>
              <a:srgbClr val="0000FF"/>
            </a:solidFill>
            <a:prstDash val="solid"/>
            <a:round/>
            <a:headEnd w="med" len="med" type="none"/>
            <a:tailEnd w="med" len="med" type="none"/>
          </a:ln>
        </p:spPr>
        <p:txBody>
          <a:bodyPr bIns="91425" rIns="91425" lIns="91425" tIns="91425" anchor="b" anchorCtr="0">
            <a:noAutofit/>
          </a:bodyPr>
          <a:lstStyle/>
          <a:p>
            <a:pPr rtl="0">
              <a:spcBef>
                <a:spcPts val="0"/>
              </a:spcBef>
              <a:buNone/>
            </a:pPr>
            <a:r>
              <a:rPr lang="es"/>
              <a:t>Materiales Escolares</a:t>
            </a:r>
          </a:p>
        </p:txBody>
      </p:sp>
      <p:sp>
        <p:nvSpPr>
          <p:cNvPr id="31" name="Shape 31"/>
          <p:cNvSpPr txBox="1"/>
          <p:nvPr>
            <p:ph idx="1" type="subTitle"/>
          </p:nvPr>
        </p:nvSpPr>
        <p:spPr>
          <a:xfrm>
            <a:off y="1836750" x="0"/>
            <a:ext cy="1935600" cx="9068100"/>
          </a:xfrm>
          <a:prstGeom prst="rect">
            <a:avLst/>
          </a:prstGeom>
        </p:spPr>
        <p:txBody>
          <a:bodyPr bIns="91425" rIns="91425" lIns="91425" tIns="91425" anchor="t" anchorCtr="0">
            <a:noAutofit/>
          </a:bodyPr>
          <a:lstStyle/>
          <a:p>
            <a:pPr algn="l" rtl="0">
              <a:spcBef>
                <a:spcPts val="0"/>
              </a:spcBef>
              <a:buNone/>
            </a:pPr>
            <a:r>
              <a:rPr u="sng" b="1" lang="es">
                <a:solidFill>
                  <a:srgbClr val="FF0000"/>
                </a:solidFill>
              </a:rPr>
              <a:t>FUNDACIÓN:</a:t>
            </a:r>
            <a:r>
              <a:rPr lang="es"/>
              <a:t> </a:t>
            </a:r>
            <a:r>
              <a:rPr lang="es">
                <a:solidFill>
                  <a:srgbClr val="0000FF"/>
                </a:solidFill>
              </a:rPr>
              <a:t>SUMANDO LÁPICES</a:t>
            </a:r>
          </a:p>
          <a:p>
            <a:pPr algn="l">
              <a:spcBef>
                <a:spcPts val="0"/>
              </a:spcBef>
              <a:buNone/>
            </a:pPr>
            <a:r>
              <a:rPr u="sng" b="1" lang="es">
                <a:solidFill>
                  <a:srgbClr val="FF0000"/>
                </a:solidFill>
              </a:rPr>
              <a:t>CON QUIÉN TRABAJAMOS: </a:t>
            </a:r>
            <a:r>
              <a:rPr lang="es">
                <a:solidFill>
                  <a:srgbClr val="0000FF"/>
                </a:solidFill>
              </a:rPr>
              <a:t>CON CRUZ ROJA</a:t>
            </a:r>
          </a:p>
        </p:txBody>
      </p:sp>
      <p:sp>
        <p:nvSpPr>
          <p:cNvPr id="32" name="Shape 32"/>
          <p:cNvSpPr txBox="1"/>
          <p:nvPr/>
        </p:nvSpPr>
        <p:spPr>
          <a:xfrm>
            <a:off y="4106375" x="149875"/>
            <a:ext cy="737100" cx="4408799"/>
          </a:xfrm>
          <a:prstGeom prst="rect">
            <a:avLst/>
          </a:prstGeom>
          <a:noFill/>
          <a:ln>
            <a:noFill/>
          </a:ln>
        </p:spPr>
        <p:txBody>
          <a:bodyPr bIns="91425" rIns="91425" lIns="91425" tIns="91425" anchor="ctr" anchorCtr="0">
            <a:noAutofit/>
          </a:bodyPr>
          <a:lstStyle/>
          <a:p>
            <a:pPr rtl="0" lvl="0">
              <a:spcBef>
                <a:spcPts val="0"/>
              </a:spcBef>
              <a:buNone/>
            </a:pPr>
            <a:r>
              <a:t/>
            </a:r>
            <a:endParaRPr/>
          </a:p>
        </p:txBody>
      </p:sp>
      <p:sp>
        <p:nvSpPr>
          <p:cNvPr id="33" name="Shape 33"/>
          <p:cNvSpPr txBox="1"/>
          <p:nvPr/>
        </p:nvSpPr>
        <p:spPr>
          <a:xfrm>
            <a:off y="1764400" x="64150"/>
            <a:ext cy="1678799" cx="6704699"/>
          </a:xfrm>
          <a:prstGeom prst="rect">
            <a:avLst/>
          </a:prstGeom>
          <a:noFill/>
          <a:ln>
            <a:noFill/>
          </a:ln>
        </p:spPr>
        <p:txBody>
          <a:bodyPr bIns="91425" rIns="91425" lIns="91425" tIns="91425" anchor="t" anchorCtr="0">
            <a:noAutofit/>
          </a:bodyPr>
          <a:lstStyle/>
          <a:p>
            <a:pPr>
              <a:spcBef>
                <a:spcPts val="0"/>
              </a:spcBef>
              <a:buNone/>
            </a:pPr>
            <a:r>
              <a:t/>
            </a:r>
            <a:endParaRPr/>
          </a:p>
        </p:txBody>
      </p:sp>
      <p:pic>
        <p:nvPicPr>
          <p:cNvPr id="34" name="Shape 34"/>
          <p:cNvPicPr preferRelativeResize="0"/>
          <p:nvPr/>
        </p:nvPicPr>
        <p:blipFill>
          <a:blip r:embed="rId3">
            <a:alphaModFix/>
          </a:blip>
          <a:stretch>
            <a:fillRect/>
          </a:stretch>
        </p:blipFill>
        <p:spPr>
          <a:xfrm>
            <a:off y="2868475" x="334200"/>
            <a:ext cy="2133600" cx="2857500"/>
          </a:xfrm>
          <a:prstGeom prst="rect">
            <a:avLst/>
          </a:prstGeom>
          <a:noFill/>
          <a:ln>
            <a:noFill/>
          </a:ln>
        </p:spPr>
      </p:pic>
      <p:pic>
        <p:nvPicPr>
          <p:cNvPr id="35" name="Shape 35"/>
          <p:cNvPicPr preferRelativeResize="0"/>
          <p:nvPr/>
        </p:nvPicPr>
        <p:blipFill>
          <a:blip r:embed="rId4">
            <a:alphaModFix/>
          </a:blip>
          <a:stretch>
            <a:fillRect/>
          </a:stretch>
        </p:blipFill>
        <p:spPr>
          <a:xfrm>
            <a:off y="2868475" x="4480525"/>
            <a:ext cy="2082549" cx="3367224"/>
          </a:xfrm>
          <a:prstGeom prst="rect">
            <a:avLst/>
          </a:prstGeom>
          <a:noFill/>
          <a:ln>
            <a:noFill/>
          </a:ln>
        </p:spPr>
      </p:pic>
    </p:spTree>
  </p:cSld>
  <p:clrMapOvr>
    <a:masterClrMapping/>
  </p:clrMapOvr>
  <p:transition spd="slow">
    <p:push dir="r"/>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32">
                                            <p:txEl>
                                              <p:pRg st="0" end="0"/>
                                            </p:txEl>
                                          </p:spTgt>
                                        </p:tgtEl>
                                        <p:attrNameLst>
                                          <p:attrName>style.visibility</p:attrName>
                                        </p:attrNameLst>
                                      </p:cBhvr>
                                      <p:to>
                                        <p:strVal val="visible"/>
                                      </p:to>
                                    </p:set>
                                    <p:animEffect transition="in" filter="fade">
                                      <p:cBhvr>
                                        <p:cTn dur="2500"/>
                                        <p:tgtEl>
                                          <p:spTgt spid="32">
                                            <p:txEl>
                                              <p:pRg st="0" end="0"/>
                                            </p:txEl>
                                          </p:spTgt>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200"/>
                                        <p:tgtEl>
                                          <p:spTgt spid="32"/>
                                        </p:tgtEl>
                                      </p:cBhvr>
                                    </p:animEffect>
                                  </p:childTnLst>
                                </p:cTn>
                              </p:par>
                            </p:childTnLst>
                          </p:cTn>
                        </p:par>
                      </p:childTnLst>
                    </p:cTn>
                  </p:par>
                  <p:par>
                    <p:cTn fill="hold">
                      <p:stCondLst>
                        <p:cond delay="indefinite"/>
                      </p:stCondLst>
                      <p:childTnLst>
                        <p:par>
                          <p:cTn fill="hold">
                            <p:stCondLst>
                              <p:cond delay="0"/>
                            </p:stCondLst>
                            <p:childTnLst>
                              <p:par>
                                <p:cTn presetID="23" fill="hold" presetSubtype="32" presetClass="exit" nodeType="clickEffect">
                                  <p:stCondLst>
                                    <p:cond delay="0"/>
                                  </p:stCondLst>
                                  <p:childTnLst>
                                    <p:anim calcmode="lin" valueType="num">
                                      <p:cBhvr additive="base">
                                        <p:cTn dur="1000"/>
                                        <p:tgtEl>
                                          <p:spTgt spid="32">
                                            <p:txEl>
                                              <p:pRg st="0" end="0"/>
                                            </p:txEl>
                                          </p:spTgt>
                                        </p:tgtEl>
                                        <p:attrNameLst>
                                          <p:attrName>ppt_w</p:attrName>
                                        </p:attrNameLst>
                                      </p:cBhvr>
                                      <p:tavLst>
                                        <p:tav tm="0" fmla="">
                                          <p:val>
                                            <p:strVal val="#ppt_w"/>
                                          </p:val>
                                        </p:tav>
                                        <p:tav tm="100000" fmla="">
                                          <p:val>
                                            <p:strVal val="0"/>
                                          </p:val>
                                        </p:tav>
                                      </p:tavLst>
                                    </p:anim>
                                    <p:anim calcmode="lin" valueType="num">
                                      <p:cBhvr additive="base">
                                        <p:cTn dur="1000"/>
                                        <p:tgtEl>
                                          <p:spTgt spid="32">
                                            <p:txEl>
                                              <p:pRg st="0" end="0"/>
                                            </p:txEl>
                                          </p:spTgt>
                                        </p:tgtEl>
                                        <p:attrNameLst>
                                          <p:attrName>ppt_h</p:attrName>
                                        </p:attrNameLst>
                                      </p:cBhvr>
                                      <p:tavLst>
                                        <p:tav tm="0" fmla="">
                                          <p:val>
                                            <p:strVal val="#ppt_h"/>
                                          </p:val>
                                        </p:tav>
                                        <p:tav tm="100000" fmla="">
                                          <p:val>
                                            <p:strVal val="0"/>
                                          </p:val>
                                        </p:tav>
                                      </p:tavLst>
                                    </p:anim>
                                    <p:set>
                                      <p:cBhvr>
                                        <p:cTn dur="1" fill="hold">
                                          <p:stCondLst>
                                            <p:cond delay="1000"/>
                                          </p:stCondLst>
                                        </p:cTn>
                                        <p:tgtEl>
                                          <p:spTgt spid="32">
                                            <p:txEl>
                                              <p:pRg st="0" end="0"/>
                                            </p:txEl>
                                          </p:spTgt>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1000"/>
                                        <p:tgtEl>
                                          <p:spTgt spid="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A64D79"/>
        </a:solidFill>
      </p:bgPr>
    </p:bg>
    <p:spTree>
      <p:nvGrpSpPr>
        <p:cNvPr id="39" name="Shape 39"/>
        <p:cNvGrpSpPr/>
        <p:nvPr/>
      </p:nvGrpSpPr>
      <p:grpSpPr>
        <a:xfrm>
          <a:off y="0" x="0"/>
          <a:ext cy="0" cx="0"/>
          <a:chOff y="0" x="0"/>
          <a:chExt cy="0" cx="0"/>
        </a:xfrm>
      </p:grpSpPr>
      <p:sp>
        <p:nvSpPr>
          <p:cNvPr id="40" name="Shape 40"/>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b="0" lang="es">
                <a:solidFill>
                  <a:srgbClr val="0000FF"/>
                </a:solidFill>
              </a:rPr>
              <a:t>IDEAS</a:t>
            </a:r>
          </a:p>
        </p:txBody>
      </p:sp>
      <p:sp>
        <p:nvSpPr>
          <p:cNvPr id="41" name="Shape 41"/>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lang="es">
                <a:latin typeface="Indie Flower"/>
                <a:ea typeface="Indie Flower"/>
                <a:cs typeface="Indie Flower"/>
                <a:sym typeface="Indie Flower"/>
              </a:rPr>
              <a:t>NOSOTROS TRATAMOS DE RECAUDAR MATERIAL ESCOLAR PARA DÁRSELO A LA ASOcIACIÓN  </a:t>
            </a:r>
            <a:r>
              <a:rPr lang="es">
                <a:solidFill>
                  <a:srgbClr val="FF0000"/>
                </a:solidFill>
                <a:latin typeface="Indie Flower"/>
                <a:ea typeface="Indie Flower"/>
                <a:cs typeface="Indie Flower"/>
                <a:sym typeface="Indie Flower"/>
              </a:rPr>
              <a:t>CRUZ ROJA </a:t>
            </a:r>
          </a:p>
          <a:p>
            <a:pPr rtl="0">
              <a:spcBef>
                <a:spcPts val="0"/>
              </a:spcBef>
              <a:buNone/>
            </a:pPr>
            <a:r>
              <a:rPr u="sng" b="1" lang="es">
                <a:solidFill>
                  <a:srgbClr val="00FF00"/>
                </a:solidFill>
                <a:latin typeface="Indie Flower"/>
                <a:ea typeface="Indie Flower"/>
                <a:cs typeface="Indie Flower"/>
                <a:sym typeface="Indie Flower"/>
              </a:rPr>
              <a:t>MATERIALES QUE NOS PODEIS DAR: </a:t>
            </a:r>
          </a:p>
          <a:p>
            <a:pPr>
              <a:spcBef>
                <a:spcPts val="0"/>
              </a:spcBef>
              <a:buNone/>
            </a:pPr>
            <a:r>
              <a:rPr lang="es">
                <a:latin typeface="Indie Flower"/>
                <a:ea typeface="Indie Flower"/>
                <a:cs typeface="Indie Flower"/>
                <a:sym typeface="Indie Flower"/>
              </a:rPr>
              <a:t>Lápices, bolígrafos, subrayadores, colores de cera, de lápices, tijeras, goma, rotuladores</a:t>
            </a:r>
          </a:p>
        </p:txBody>
      </p:sp>
      <p:sp>
        <p:nvSpPr>
          <p:cNvPr id="42" name="Shape 42"/>
          <p:cNvSpPr/>
          <p:nvPr/>
        </p:nvSpPr>
        <p:spPr>
          <a:xfrm>
            <a:off y="205975" x="7528125"/>
            <a:ext cy="1047899" cx="1080000"/>
          </a:xfrm>
          <a:prstGeom prst="smileyFace">
            <a:avLst>
              <a:gd fmla="val 4653"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0000"/>
        </a:solidFill>
      </p:bgPr>
    </p:bg>
    <p:spTree>
      <p:nvGrpSpPr>
        <p:cNvPr id="46" name="Shape 46"/>
        <p:cNvGrpSpPr/>
        <p:nvPr/>
      </p:nvGrpSpPr>
      <p:grpSpPr>
        <a:xfrm>
          <a:off y="0" x="0"/>
          <a:ext cy="0" cx="0"/>
          <a:chOff y="0" x="0"/>
          <a:chExt cy="0" cx="0"/>
        </a:xfrm>
      </p:grpSpPr>
      <p:sp>
        <p:nvSpPr>
          <p:cNvPr id="47" name="Shape 47"/>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s">
                <a:solidFill>
                  <a:srgbClr val="0000FF"/>
                </a:solidFill>
              </a:rPr>
              <a:t>OBJETIVO</a:t>
            </a:r>
          </a:p>
        </p:txBody>
      </p:sp>
      <p:sp>
        <p:nvSpPr>
          <p:cNvPr id="48" name="Shape 48"/>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lang="es"/>
              <a:t>Intentaremos que casi todas las personas tengan material para poder trabajar</a:t>
            </a: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rPr lang="es"/>
              <a:t>Con esta O.N.G 	trabajamos</a:t>
            </a:r>
          </a:p>
          <a:p>
            <a:pPr>
              <a:spcBef>
                <a:spcPts val="0"/>
              </a:spcBef>
              <a:buNone/>
            </a:pPr>
            <a:r>
              <a:t/>
            </a:r>
            <a:endParaRPr/>
          </a:p>
        </p:txBody>
      </p:sp>
      <p:pic>
        <p:nvPicPr>
          <p:cNvPr id="49" name="Shape 49"/>
          <p:cNvPicPr preferRelativeResize="0"/>
          <p:nvPr/>
        </p:nvPicPr>
        <p:blipFill>
          <a:blip r:embed="rId3">
            <a:alphaModFix/>
          </a:blip>
          <a:stretch>
            <a:fillRect/>
          </a:stretch>
        </p:blipFill>
        <p:spPr>
          <a:xfrm>
            <a:off y="2258675" x="542925"/>
            <a:ext cy="2256149" cx="4429124"/>
          </a:xfrm>
          <a:prstGeom prst="rect">
            <a:avLst/>
          </a:prstGeom>
          <a:noFill/>
          <a:ln>
            <a:noFill/>
          </a:ln>
        </p:spPr>
      </p:pic>
      <p:sp>
        <p:nvSpPr>
          <p:cNvPr id="50" name="Shape 50"/>
          <p:cNvSpPr/>
          <p:nvPr/>
        </p:nvSpPr>
        <p:spPr>
          <a:xfrm>
            <a:off y="2377200" x="7558075"/>
            <a:ext cy="1371599" cx="1371599"/>
          </a:xfrm>
          <a:prstGeom prst="smileyFace">
            <a:avLst>
              <a:gd fmla="val 4653"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FFFF00"/>
        </a:solidFill>
      </p:bgPr>
    </p:bg>
    <p:spTree>
      <p:nvGrpSpPr>
        <p:cNvPr id="54" name="Shape 54"/>
        <p:cNvGrpSpPr/>
        <p:nvPr/>
      </p:nvGrpSpPr>
      <p:grpSpPr>
        <a:xfrm>
          <a:off y="0" x="0"/>
          <a:ext cy="0" cx="0"/>
          <a:chOff y="0" x="0"/>
          <a:chExt cy="0" cx="0"/>
        </a:xfrm>
      </p:grpSpPr>
      <p:sp>
        <p:nvSpPr>
          <p:cNvPr id="55" name="Shape 55"/>
          <p:cNvSpPr txBox="1"/>
          <p:nvPr>
            <p:ph type="title"/>
          </p:nvPr>
        </p:nvSpPr>
        <p:spPr>
          <a:xfrm>
            <a:off y="191700" x="257175"/>
            <a:ext cy="1168499" cx="8372400"/>
          </a:xfrm>
          <a:prstGeom prst="rect">
            <a:avLst/>
          </a:prstGeom>
        </p:spPr>
        <p:txBody>
          <a:bodyPr bIns="91425" rIns="91425" lIns="91425" tIns="91425" anchor="b" anchorCtr="0">
            <a:noAutofit/>
          </a:bodyPr>
          <a:lstStyle/>
          <a:p>
            <a:pPr>
              <a:spcBef>
                <a:spcPts val="0"/>
              </a:spcBef>
              <a:buNone/>
            </a:pPr>
            <a:r>
              <a:rPr lang="es">
                <a:solidFill>
                  <a:srgbClr val="0000FF"/>
                </a:solidFill>
              </a:rPr>
              <a:t>ASOCIACIÓN CON LA QUE TRABAJAMOS</a:t>
            </a:r>
          </a:p>
        </p:txBody>
      </p:sp>
      <p:sp>
        <p:nvSpPr>
          <p:cNvPr id="56" name="Shape 56"/>
          <p:cNvSpPr txBox="1"/>
          <p:nvPr>
            <p:ph idx="1" type="body"/>
          </p:nvPr>
        </p:nvSpPr>
        <p:spPr>
          <a:xfrm>
            <a:off y="1257425" x="442925"/>
            <a:ext cy="3668400" cx="8243999"/>
          </a:xfrm>
          <a:prstGeom prst="rect">
            <a:avLst/>
          </a:prstGeom>
        </p:spPr>
        <p:txBody>
          <a:bodyPr bIns="91425" rIns="91425" lIns="91425" tIns="91425" anchor="t" anchorCtr="0">
            <a:noAutofit/>
          </a:bodyPr>
          <a:lstStyle/>
          <a:p>
            <a:pPr>
              <a:spcBef>
                <a:spcPts val="0"/>
              </a:spcBef>
              <a:buNone/>
            </a:pPr>
            <a:r>
              <a:rPr lang="es"/>
              <a:t>Trabajamos con la cruz roja que es una asociación que ayuda a las personas más necesitadas y también ayudan cuando hay un desastres naturales o desastres políticos.</a:t>
            </a:r>
          </a:p>
        </p:txBody>
      </p:sp>
      <p:sp>
        <p:nvSpPr>
          <p:cNvPr id="57" name="Shape 57"/>
          <p:cNvSpPr/>
          <p:nvPr/>
        </p:nvSpPr>
        <p:spPr>
          <a:xfrm>
            <a:off y="3400500" x="384975"/>
            <a:ext cy="1471799" cx="1432800"/>
          </a:xfrm>
          <a:prstGeom prst="smileyFace">
            <a:avLst>
              <a:gd fmla="val 4653"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y="0" x="0"/>
          <a:ext cy="0" cx="0"/>
          <a:chOff y="0" x="0"/>
          <a:chExt cy="0" cx="0"/>
        </a:xfrm>
      </p:grpSpPr>
      <p:sp>
        <p:nvSpPr>
          <p:cNvPr id="62" name="Shape 62"/>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s"/>
              <a:t>Ayudemos.</a:t>
            </a:r>
          </a:p>
        </p:txBody>
      </p:sp>
      <p:sp>
        <p:nvSpPr>
          <p:cNvPr id="63" name="Shape 63"/>
          <p:cNvSpPr txBox="1"/>
          <p:nvPr>
            <p:ph idx="1" type="body"/>
          </p:nvPr>
        </p:nvSpPr>
        <p:spPr>
          <a:xfrm>
            <a:off y="1221525" x="349725"/>
            <a:ext cy="3725699" cx="8229600"/>
          </a:xfrm>
          <a:prstGeom prst="rect">
            <a:avLst/>
          </a:prstGeom>
        </p:spPr>
        <p:txBody>
          <a:bodyPr bIns="91425" rIns="91425" lIns="91425" tIns="91425" anchor="t" anchorCtr="0">
            <a:noAutofit/>
          </a:bodyPr>
          <a:lstStyle/>
          <a:p>
            <a:pPr>
              <a:spcBef>
                <a:spcPts val="0"/>
              </a:spcBef>
              <a:buNone/>
            </a:pPr>
            <a:r>
              <a:rPr lang="es"/>
              <a:t>Esperamos que las personas como nosotros, aporten su granito de arena para ser más en la colaboración de los niños pobres sin material escolar, que lo necesitan para que sean felices y que trabajen en un futuro.</a:t>
            </a:r>
          </a:p>
        </p:txBody>
      </p:sp>
      <p:sp>
        <p:nvSpPr>
          <p:cNvPr id="64" name="Shape 64"/>
          <p:cNvSpPr/>
          <p:nvPr/>
        </p:nvSpPr>
        <p:spPr>
          <a:xfrm>
            <a:off y="3635750" x="3913775"/>
            <a:ext cy="1251300" cx="887699"/>
          </a:xfrm>
          <a:prstGeom prst="upArrow">
            <a:avLst>
              <a:gd fmla="val 50000" name="adj1"/>
              <a:gd fmla="val 50000" name="adj2"/>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
        <p:nvSpPr>
          <p:cNvPr id="65" name="Shape 65"/>
          <p:cNvSpPr/>
          <p:nvPr/>
        </p:nvSpPr>
        <p:spPr>
          <a:xfrm>
            <a:off y="3721550" x="1165425"/>
            <a:ext cy="1165500" cx="1154999"/>
          </a:xfrm>
          <a:prstGeom prst="smileyFace">
            <a:avLst>
              <a:gd fmla="val 4653"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
        <p:nvSpPr>
          <p:cNvPr id="66" name="Shape 66"/>
          <p:cNvSpPr/>
          <p:nvPr/>
        </p:nvSpPr>
        <p:spPr>
          <a:xfrm>
            <a:off y="3721550" x="6843725"/>
            <a:ext cy="1165500" cx="1229700"/>
          </a:xfrm>
          <a:prstGeom prst="smileyFace">
            <a:avLst>
              <a:gd fmla="val 4653" name="adj"/>
            </a:avLst>
          </a:prstGeom>
          <a:solidFill>
            <a:schemeClr val="lt2"/>
          </a:solidFill>
          <a:ln w="19050" cap="flat">
            <a:solidFill>
              <a:schemeClr val="dk2"/>
            </a:solidFill>
            <a:prstDash val="solid"/>
            <a:round/>
            <a:headEnd w="med" len="med" type="none"/>
            <a:tailEnd w="med" len="med" type="none"/>
          </a:ln>
        </p:spPr>
        <p:txBody>
          <a:bodyPr bIns="91425" rIns="91425" lIns="91425" tIns="91425" anchor="ctr" anchorCtr="0">
            <a:noAutofit/>
          </a:bodyPr>
          <a:lstStyle/>
          <a:p>
            <a:pPr>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dark-gradient">
  <a:themeElements>
    <a:clrScheme name="Custom 346">
      <a:dk1>
        <a:srgbClr val="000000"/>
      </a:dk1>
      <a:lt1>
        <a:srgbClr val="FFFFFF"/>
      </a:lt1>
      <a:dk2>
        <a:srgbClr val="4C4C4C"/>
      </a:dk2>
      <a:lt2>
        <a:srgbClr val="CCCCCC"/>
      </a:lt2>
      <a:accent1>
        <a:srgbClr val="89B4B8"/>
      </a:accent1>
      <a:accent2>
        <a:srgbClr val="AFA6CA"/>
      </a:accent2>
      <a:accent3>
        <a:srgbClr val="A5B492"/>
      </a:accent3>
      <a:accent4>
        <a:srgbClr val="E8CD6D"/>
      </a:accent4>
      <a:accent5>
        <a:srgbClr val="F4A447"/>
      </a:accent5>
      <a:accent6>
        <a:srgbClr val="D09D94"/>
      </a:accent6>
      <a:hlink>
        <a:srgbClr val="5EA7AA"/>
      </a:hlink>
      <a:folHlink>
        <a:srgbClr val="A295BE"/>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